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358" r:id="rId8"/>
    <p:sldId id="359" r:id="rId9"/>
    <p:sldId id="368" r:id="rId10"/>
    <p:sldId id="372" r:id="rId11"/>
    <p:sldId id="365" r:id="rId12"/>
    <p:sldId id="375" r:id="rId13"/>
    <p:sldId id="376" r:id="rId14"/>
    <p:sldId id="377" r:id="rId15"/>
    <p:sldId id="373" r:id="rId16"/>
    <p:sldId id="371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0037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irman QPS" userId="16b47320-1bd3-4c38-ab98-46dc2858cd94" providerId="ADAL" clId="{973D1AAD-0E75-4D9B-9B64-A1EBD6D98089}"/>
    <pc:docChg chg="custSel addSld delSld modSld delMainMaster modNotesMaster">
      <pc:chgData name="L Kirman QPS" userId="16b47320-1bd3-4c38-ab98-46dc2858cd94" providerId="ADAL" clId="{973D1AAD-0E75-4D9B-9B64-A1EBD6D98089}" dt="2025-09-15T17:27:18.785" v="104"/>
      <pc:docMkLst>
        <pc:docMk/>
      </pc:docMkLst>
      <pc:sldChg chg="addSp delSp modSp">
        <pc:chgData name="L Kirman QPS" userId="16b47320-1bd3-4c38-ab98-46dc2858cd94" providerId="ADAL" clId="{973D1AAD-0E75-4D9B-9B64-A1EBD6D98089}" dt="2025-09-15T17:27:18.785" v="104"/>
        <pc:sldMkLst>
          <pc:docMk/>
          <pc:sldMk cId="2886919414" sldId="258"/>
        </pc:sldMkLst>
        <pc:spChg chg="add mod">
          <ac:chgData name="L Kirman QPS" userId="16b47320-1bd3-4c38-ab98-46dc2858cd94" providerId="ADAL" clId="{973D1AAD-0E75-4D9B-9B64-A1EBD6D98089}" dt="2025-09-15T17:27:18.728" v="77"/>
          <ac:spMkLst>
            <pc:docMk/>
            <pc:sldMk cId="2886919414" sldId="258"/>
            <ac:spMk id="4" creationId="{ECC8AB11-ED4E-48EB-A9B5-23A6AD53555A}"/>
          </ac:spMkLst>
        </pc:spChg>
        <pc:spChg chg="add mod">
          <ac:chgData name="L Kirman QPS" userId="16b47320-1bd3-4c38-ab98-46dc2858cd94" providerId="ADAL" clId="{973D1AAD-0E75-4D9B-9B64-A1EBD6D98089}" dt="2025-09-15T17:27:18.728" v="77"/>
          <ac:spMkLst>
            <pc:docMk/>
            <pc:sldMk cId="2886919414" sldId="258"/>
            <ac:spMk id="17" creationId="{DC7B74F5-1364-430A-8F26-B4BE43BDABF0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1" creationId="{5F3B4A6B-DFBD-40CA-82E8-C56BF774F1BF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4" creationId="{5DB8FCE6-AB6E-4DE2-AC5F-AD7C8C528A20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5" creationId="{E14BD52E-51BD-464F-AFCA-2D2C2C8F439F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6" creationId="{FB829337-26B6-47A6-9BB1-480299A88DA5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7" creationId="{00C63F3F-9F6E-48A9-8D03-199DAE7B0391}"/>
          </ac:spMkLst>
        </pc:spChg>
        <pc:spChg chg="add mod">
          <ac:chgData name="L Kirman QPS" userId="16b47320-1bd3-4c38-ab98-46dc2858cd94" providerId="ADAL" clId="{973D1AAD-0E75-4D9B-9B64-A1EBD6D98089}" dt="2025-09-15T17:27:18.784" v="103"/>
          <ac:spMkLst>
            <pc:docMk/>
            <pc:sldMk cId="2886919414" sldId="258"/>
            <ac:spMk id="28" creationId="{C52BE320-DFD9-4C75-B2AE-31558CC7CE48}"/>
          </ac:spMkLst>
        </pc:spChg>
        <pc:spChg chg="del mod topLvl">
          <ac:chgData name="L Kirman QPS" userId="16b47320-1bd3-4c38-ab98-46dc2858cd94" providerId="ADAL" clId="{973D1AAD-0E75-4D9B-9B64-A1EBD6D98089}" dt="2025-09-15T17:26:24.952" v="58"/>
          <ac:spMkLst>
            <pc:docMk/>
            <pc:sldMk cId="2886919414" sldId="258"/>
            <ac:spMk id="50" creationId="{00493A41-721A-4ACB-8D1E-2B4BB181E3C4}"/>
          </ac:spMkLst>
        </pc:spChg>
        <pc:spChg chg="del mod topLvl">
          <ac:chgData name="L Kirman QPS" userId="16b47320-1bd3-4c38-ab98-46dc2858cd94" providerId="ADAL" clId="{973D1AAD-0E75-4D9B-9B64-A1EBD6D98089}" dt="2025-09-15T17:26:24.955" v="60"/>
          <ac:spMkLst>
            <pc:docMk/>
            <pc:sldMk cId="2886919414" sldId="258"/>
            <ac:spMk id="51" creationId="{A4FC650B-930D-4122-97F0-0714448E1BF7}"/>
          </ac:spMkLst>
        </pc:spChg>
        <pc:spChg chg="del mod topLvl">
          <ac:chgData name="L Kirman QPS" userId="16b47320-1bd3-4c38-ab98-46dc2858cd94" providerId="ADAL" clId="{973D1AAD-0E75-4D9B-9B64-A1EBD6D98089}" dt="2025-09-15T17:26:24.959" v="62"/>
          <ac:spMkLst>
            <pc:docMk/>
            <pc:sldMk cId="2886919414" sldId="258"/>
            <ac:spMk id="52" creationId="{5A2A2BC7-B118-498D-A91A-8186E3523B1A}"/>
          </ac:spMkLst>
        </pc:spChg>
        <pc:spChg chg="del mod topLvl">
          <ac:chgData name="L Kirman QPS" userId="16b47320-1bd3-4c38-ab98-46dc2858cd94" providerId="ADAL" clId="{973D1AAD-0E75-4D9B-9B64-A1EBD6D98089}" dt="2025-09-15T17:26:24.962" v="64"/>
          <ac:spMkLst>
            <pc:docMk/>
            <pc:sldMk cId="2886919414" sldId="258"/>
            <ac:spMk id="53" creationId="{B9EE5781-D1C9-4ACC-81A1-A6C25E433221}"/>
          </ac:spMkLst>
        </pc:spChg>
        <pc:spChg chg="del mod topLvl">
          <ac:chgData name="L Kirman QPS" userId="16b47320-1bd3-4c38-ab98-46dc2858cd94" providerId="ADAL" clId="{973D1AAD-0E75-4D9B-9B64-A1EBD6D98089}" dt="2025-09-15T17:26:24.964" v="66"/>
          <ac:spMkLst>
            <pc:docMk/>
            <pc:sldMk cId="2886919414" sldId="258"/>
            <ac:spMk id="54" creationId="{6AD62B2B-310E-484C-8CFB-135DB0E62689}"/>
          </ac:spMkLst>
        </pc:spChg>
        <pc:spChg chg="del mod topLvl">
          <ac:chgData name="L Kirman QPS" userId="16b47320-1bd3-4c38-ab98-46dc2858cd94" providerId="ADAL" clId="{973D1AAD-0E75-4D9B-9B64-A1EBD6D98089}" dt="2025-09-15T17:26:24.966" v="68"/>
          <ac:spMkLst>
            <pc:docMk/>
            <pc:sldMk cId="2886919414" sldId="258"/>
            <ac:spMk id="55" creationId="{2B12968E-DE9F-4583-8BA9-7414EBDE363B}"/>
          </ac:spMkLst>
        </pc:spChg>
        <pc:spChg chg="del mod topLvl">
          <ac:chgData name="L Kirman QPS" userId="16b47320-1bd3-4c38-ab98-46dc2858cd94" providerId="ADAL" clId="{973D1AAD-0E75-4D9B-9B64-A1EBD6D98089}" dt="2025-09-15T17:26:24.942" v="53"/>
          <ac:spMkLst>
            <pc:docMk/>
            <pc:sldMk cId="2886919414" sldId="258"/>
            <ac:spMk id="57" creationId="{55AAFC09-734A-4F69-AD3E-D7BDA8556AAD}"/>
          </ac:spMkLst>
        </pc:spChg>
        <pc:spChg chg="del mod topLvl">
          <ac:chgData name="L Kirman QPS" userId="16b47320-1bd3-4c38-ab98-46dc2858cd94" providerId="ADAL" clId="{973D1AAD-0E75-4D9B-9B64-A1EBD6D98089}" dt="2025-09-15T17:26:24.947" v="55"/>
          <ac:spMkLst>
            <pc:docMk/>
            <pc:sldMk cId="2886919414" sldId="258"/>
            <ac:spMk id="58" creationId="{281FED23-60A6-42AB-9B76-7721281E3B37}"/>
          </ac:spMkLst>
        </pc:spChg>
        <pc:grpChg chg="add mod">
          <ac:chgData name="L Kirman QPS" userId="16b47320-1bd3-4c38-ab98-46dc2858cd94" providerId="ADAL" clId="{973D1AAD-0E75-4D9B-9B64-A1EBD6D98089}" dt="2025-09-15T17:27:18.729" v="78"/>
          <ac:grpSpMkLst>
            <pc:docMk/>
            <pc:sldMk cId="2886919414" sldId="258"/>
            <ac:grpSpMk id="18" creationId="{3922EF5F-5B85-4BC9-9CA5-03FC55F1669A}"/>
          </ac:grpSpMkLst>
        </pc:grpChg>
        <pc:grpChg chg="add mod">
          <ac:chgData name="L Kirman QPS" userId="16b47320-1bd3-4c38-ab98-46dc2858cd94" providerId="ADAL" clId="{973D1AAD-0E75-4D9B-9B64-A1EBD6D98089}" dt="2025-09-15T17:27:18.785" v="104"/>
          <ac:grpSpMkLst>
            <pc:docMk/>
            <pc:sldMk cId="2886919414" sldId="258"/>
            <ac:grpSpMk id="29" creationId="{2262B4C0-781F-4579-B241-DDA1719EC53C}"/>
          </ac:grpSpMkLst>
        </pc:grpChg>
        <pc:grpChg chg="del">
          <ac:chgData name="L Kirman QPS" userId="16b47320-1bd3-4c38-ab98-46dc2858cd94" providerId="ADAL" clId="{973D1AAD-0E75-4D9B-9B64-A1EBD6D98089}" dt="2025-09-15T17:26:24.948" v="56"/>
          <ac:grpSpMkLst>
            <pc:docMk/>
            <pc:sldMk cId="2886919414" sldId="258"/>
            <ac:grpSpMk id="56" creationId="{149EDEB6-0B84-4D76-BD91-4FC6D3BD9DA9}"/>
          </ac:grpSpMkLst>
        </pc:grpChg>
        <pc:grpChg chg="del">
          <ac:chgData name="L Kirman QPS" userId="16b47320-1bd3-4c38-ab98-46dc2858cd94" providerId="ADAL" clId="{973D1AAD-0E75-4D9B-9B64-A1EBD6D98089}" dt="2025-09-15T17:26:24.877" v="51"/>
          <ac:grpSpMkLst>
            <pc:docMk/>
            <pc:sldMk cId="2886919414" sldId="258"/>
            <ac:grpSpMk id="59" creationId="{00EE22C6-402C-4B81-9D92-2560B2427349}"/>
          </ac:grpSpMkLst>
        </pc:grpChg>
      </pc:sldChg>
      <pc:sldChg chg="modNotes">
        <pc:chgData name="L Kirman QPS" userId="16b47320-1bd3-4c38-ab98-46dc2858cd94" providerId="ADAL" clId="{973D1AAD-0E75-4D9B-9B64-A1EBD6D98089}" dt="2025-09-15T15:02:00.990" v="50"/>
        <pc:sldMkLst>
          <pc:docMk/>
          <pc:sldMk cId="4239171552" sldId="358"/>
        </pc:sldMkLst>
      </pc:sldChg>
      <pc:sldChg chg="delSp">
        <pc:chgData name="L Kirman QPS" userId="16b47320-1bd3-4c38-ab98-46dc2858cd94" providerId="ADAL" clId="{973D1AAD-0E75-4D9B-9B64-A1EBD6D98089}" dt="2025-09-15T14:00:29.869" v="0"/>
        <pc:sldMkLst>
          <pc:docMk/>
          <pc:sldMk cId="2657361806" sldId="365"/>
        </pc:sldMkLst>
        <pc:picChg chg="del">
          <ac:chgData name="L Kirman QPS" userId="16b47320-1bd3-4c38-ab98-46dc2858cd94" providerId="ADAL" clId="{973D1AAD-0E75-4D9B-9B64-A1EBD6D98089}" dt="2025-09-15T14:00:29.869" v="0"/>
          <ac:picMkLst>
            <pc:docMk/>
            <pc:sldMk cId="2657361806" sldId="365"/>
            <ac:picMk id="3" creationId="{0FA408C4-A318-4C84-8FC3-A43F0B81465B}"/>
          </ac:picMkLst>
        </pc:picChg>
      </pc:sldChg>
      <pc:sldChg chg="modSp del">
        <pc:chgData name="L Kirman QPS" userId="16b47320-1bd3-4c38-ab98-46dc2858cd94" providerId="ADAL" clId="{973D1AAD-0E75-4D9B-9B64-A1EBD6D98089}" dt="2025-09-15T14:57:30.203" v="11" actId="2696"/>
        <pc:sldMkLst>
          <pc:docMk/>
          <pc:sldMk cId="1864062086" sldId="369"/>
        </pc:sldMkLst>
        <pc:spChg chg="mod">
          <ac:chgData name="L Kirman QPS" userId="16b47320-1bd3-4c38-ab98-46dc2858cd94" providerId="ADAL" clId="{973D1AAD-0E75-4D9B-9B64-A1EBD6D98089}" dt="2025-09-15T14:56:15.637" v="5" actId="20577"/>
          <ac:spMkLst>
            <pc:docMk/>
            <pc:sldMk cId="1864062086" sldId="369"/>
            <ac:spMk id="3" creationId="{889CC701-BC9A-4AB4-BC55-3FE44C9D247B}"/>
          </ac:spMkLst>
        </pc:spChg>
      </pc:sldChg>
      <pc:sldChg chg="del">
        <pc:chgData name="L Kirman QPS" userId="16b47320-1bd3-4c38-ab98-46dc2858cd94" providerId="ADAL" clId="{973D1AAD-0E75-4D9B-9B64-A1EBD6D98089}" dt="2025-09-15T14:58:58.181" v="29" actId="2696"/>
        <pc:sldMkLst>
          <pc:docMk/>
          <pc:sldMk cId="507784982" sldId="370"/>
        </pc:sldMkLst>
      </pc:sldChg>
      <pc:sldChg chg="del">
        <pc:chgData name="L Kirman QPS" userId="16b47320-1bd3-4c38-ab98-46dc2858cd94" providerId="ADAL" clId="{973D1AAD-0E75-4D9B-9B64-A1EBD6D98089}" dt="2025-09-15T14:59:27.518" v="34" actId="2696"/>
        <pc:sldMkLst>
          <pc:docMk/>
          <pc:sldMk cId="3590760302" sldId="374"/>
        </pc:sldMkLst>
      </pc:sldChg>
      <pc:sldChg chg="addSp modSp add">
        <pc:chgData name="L Kirman QPS" userId="16b47320-1bd3-4c38-ab98-46dc2858cd94" providerId="ADAL" clId="{973D1AAD-0E75-4D9B-9B64-A1EBD6D98089}" dt="2025-09-15T14:57:27.621" v="10"/>
        <pc:sldMkLst>
          <pc:docMk/>
          <pc:sldMk cId="2292716530" sldId="375"/>
        </pc:sldMkLst>
        <pc:spChg chg="add">
          <ac:chgData name="L Kirman QPS" userId="16b47320-1bd3-4c38-ab98-46dc2858cd94" providerId="ADAL" clId="{973D1AAD-0E75-4D9B-9B64-A1EBD6D98089}" dt="2025-09-15T14:57:13.351" v="7"/>
          <ac:spMkLst>
            <pc:docMk/>
            <pc:sldMk cId="2292716530" sldId="375"/>
            <ac:spMk id="2" creationId="{F6B07D56-3AFE-4F19-9E1A-31AE0B11DC02}"/>
          </ac:spMkLst>
        </pc:spChg>
        <pc:spChg chg="add mod">
          <ac:chgData name="L Kirman QPS" userId="16b47320-1bd3-4c38-ab98-46dc2858cd94" providerId="ADAL" clId="{973D1AAD-0E75-4D9B-9B64-A1EBD6D98089}" dt="2025-09-15T14:57:27.621" v="10"/>
          <ac:spMkLst>
            <pc:docMk/>
            <pc:sldMk cId="2292716530" sldId="375"/>
            <ac:spMk id="4" creationId="{42FEB9CD-F32E-4CB9-A968-4D5706E47399}"/>
          </ac:spMkLst>
        </pc:spChg>
        <pc:picChg chg="add">
          <ac:chgData name="L Kirman QPS" userId="16b47320-1bd3-4c38-ab98-46dc2858cd94" providerId="ADAL" clId="{973D1AAD-0E75-4D9B-9B64-A1EBD6D98089}" dt="2025-09-15T14:57:18.190" v="8"/>
          <ac:picMkLst>
            <pc:docMk/>
            <pc:sldMk cId="2292716530" sldId="375"/>
            <ac:picMk id="3" creationId="{5D2508FA-ADD7-434E-8D58-2FC2A364915D}"/>
          </ac:picMkLst>
        </pc:picChg>
      </pc:sldChg>
      <pc:sldChg chg="addSp delSp add">
        <pc:chgData name="L Kirman QPS" userId="16b47320-1bd3-4c38-ab98-46dc2858cd94" providerId="ADAL" clId="{973D1AAD-0E75-4D9B-9B64-A1EBD6D98089}" dt="2025-09-15T14:58:54.225" v="28"/>
        <pc:sldMkLst>
          <pc:docMk/>
          <pc:sldMk cId="543305274" sldId="376"/>
        </pc:sldMkLst>
        <pc:spChg chg="add">
          <ac:chgData name="L Kirman QPS" userId="16b47320-1bd3-4c38-ab98-46dc2858cd94" providerId="ADAL" clId="{973D1AAD-0E75-4D9B-9B64-A1EBD6D98089}" dt="2025-09-15T14:58:41.961" v="25"/>
          <ac:spMkLst>
            <pc:docMk/>
            <pc:sldMk cId="543305274" sldId="376"/>
            <ac:spMk id="3" creationId="{EDCC81AA-3A30-49F6-9474-E3ABEC4F61A6}"/>
          </ac:spMkLst>
        </pc:spChg>
        <pc:spChg chg="add del">
          <ac:chgData name="L Kirman QPS" userId="16b47320-1bd3-4c38-ab98-46dc2858cd94" providerId="ADAL" clId="{973D1AAD-0E75-4D9B-9B64-A1EBD6D98089}" dt="2025-09-15T14:58:48.667" v="27"/>
          <ac:spMkLst>
            <pc:docMk/>
            <pc:sldMk cId="543305274" sldId="376"/>
            <ac:spMk id="4" creationId="{B25368A4-31E1-4D69-B10F-674C61941E29}"/>
          </ac:spMkLst>
        </pc:spChg>
        <pc:spChg chg="add">
          <ac:chgData name="L Kirman QPS" userId="16b47320-1bd3-4c38-ab98-46dc2858cd94" providerId="ADAL" clId="{973D1AAD-0E75-4D9B-9B64-A1EBD6D98089}" dt="2025-09-15T14:58:54.225" v="28"/>
          <ac:spMkLst>
            <pc:docMk/>
            <pc:sldMk cId="543305274" sldId="376"/>
            <ac:spMk id="5" creationId="{D32165FF-7A4E-427A-8872-ABAEAE1E18F5}"/>
          </ac:spMkLst>
        </pc:spChg>
        <pc:picChg chg="add">
          <ac:chgData name="L Kirman QPS" userId="16b47320-1bd3-4c38-ab98-46dc2858cd94" providerId="ADAL" clId="{973D1AAD-0E75-4D9B-9B64-A1EBD6D98089}" dt="2025-09-15T14:58:37.482" v="24"/>
          <ac:picMkLst>
            <pc:docMk/>
            <pc:sldMk cId="543305274" sldId="376"/>
            <ac:picMk id="2" creationId="{B45904FD-983E-4C5A-9715-CF191A2D6062}"/>
          </ac:picMkLst>
        </pc:picChg>
      </pc:sldChg>
      <pc:sldChg chg="addSp modSp add del">
        <pc:chgData name="L Kirman QPS" userId="16b47320-1bd3-4c38-ab98-46dc2858cd94" providerId="ADAL" clId="{973D1AAD-0E75-4D9B-9B64-A1EBD6D98089}" dt="2025-09-15T14:58:11.311" v="18" actId="2696"/>
        <pc:sldMkLst>
          <pc:docMk/>
          <pc:sldMk cId="1085154123" sldId="376"/>
        </pc:sldMkLst>
        <pc:spChg chg="add">
          <ac:chgData name="L Kirman QPS" userId="16b47320-1bd3-4c38-ab98-46dc2858cd94" providerId="ADAL" clId="{973D1AAD-0E75-4D9B-9B64-A1EBD6D98089}" dt="2025-09-15T14:57:40.787" v="13"/>
          <ac:spMkLst>
            <pc:docMk/>
            <pc:sldMk cId="1085154123" sldId="376"/>
            <ac:spMk id="2" creationId="{4500E86D-EE9D-4F6F-9CA1-7A413CC2AFF1}"/>
          </ac:spMkLst>
        </pc:spChg>
        <pc:spChg chg="add mod">
          <ac:chgData name="L Kirman QPS" userId="16b47320-1bd3-4c38-ab98-46dc2858cd94" providerId="ADAL" clId="{973D1AAD-0E75-4D9B-9B64-A1EBD6D98089}" dt="2025-09-15T14:57:57.928" v="17" actId="1076"/>
          <ac:spMkLst>
            <pc:docMk/>
            <pc:sldMk cId="1085154123" sldId="376"/>
            <ac:spMk id="4" creationId="{ECE1F550-72E0-412F-BCD6-995FD4933DDE}"/>
          </ac:spMkLst>
        </pc:spChg>
        <pc:picChg chg="add">
          <ac:chgData name="L Kirman QPS" userId="16b47320-1bd3-4c38-ab98-46dc2858cd94" providerId="ADAL" clId="{973D1AAD-0E75-4D9B-9B64-A1EBD6D98089}" dt="2025-09-15T14:57:45.136" v="14"/>
          <ac:picMkLst>
            <pc:docMk/>
            <pc:sldMk cId="1085154123" sldId="376"/>
            <ac:picMk id="3" creationId="{D89F8FA1-2477-4094-8A66-CEE76575C517}"/>
          </ac:picMkLst>
        </pc:picChg>
      </pc:sldChg>
      <pc:sldChg chg="add del">
        <pc:chgData name="L Kirman QPS" userId="16b47320-1bd3-4c38-ab98-46dc2858cd94" providerId="ADAL" clId="{973D1AAD-0E75-4D9B-9B64-A1EBD6D98089}" dt="2025-09-15T14:58:27.565" v="23" actId="2696"/>
        <pc:sldMkLst>
          <pc:docMk/>
          <pc:sldMk cId="2229465643" sldId="377"/>
        </pc:sldMkLst>
      </pc:sldChg>
      <pc:sldChg chg="addSp add">
        <pc:chgData name="L Kirman QPS" userId="16b47320-1bd3-4c38-ab98-46dc2858cd94" providerId="ADAL" clId="{973D1AAD-0E75-4D9B-9B64-A1EBD6D98089}" dt="2025-09-15T14:59:24.422" v="33"/>
        <pc:sldMkLst>
          <pc:docMk/>
          <pc:sldMk cId="3885269780" sldId="377"/>
        </pc:sldMkLst>
        <pc:spChg chg="add">
          <ac:chgData name="L Kirman QPS" userId="16b47320-1bd3-4c38-ab98-46dc2858cd94" providerId="ADAL" clId="{973D1AAD-0E75-4D9B-9B64-A1EBD6D98089}" dt="2025-09-15T14:59:14.012" v="31"/>
          <ac:spMkLst>
            <pc:docMk/>
            <pc:sldMk cId="3885269780" sldId="377"/>
            <ac:spMk id="2" creationId="{E9049354-DDE7-42FC-B11D-9B2299AAA36E}"/>
          </ac:spMkLst>
        </pc:spChg>
        <pc:spChg chg="add">
          <ac:chgData name="L Kirman QPS" userId="16b47320-1bd3-4c38-ab98-46dc2858cd94" providerId="ADAL" clId="{973D1AAD-0E75-4D9B-9B64-A1EBD6D98089}" dt="2025-09-15T14:59:24.422" v="33"/>
          <ac:spMkLst>
            <pc:docMk/>
            <pc:sldMk cId="3885269780" sldId="377"/>
            <ac:spMk id="4" creationId="{06657FFD-4EBF-4EF0-A324-1C1831BA2263}"/>
          </ac:spMkLst>
        </pc:spChg>
        <pc:picChg chg="add">
          <ac:chgData name="L Kirman QPS" userId="16b47320-1bd3-4c38-ab98-46dc2858cd94" providerId="ADAL" clId="{973D1AAD-0E75-4D9B-9B64-A1EBD6D98089}" dt="2025-09-15T14:59:19.141" v="32"/>
          <ac:picMkLst>
            <pc:docMk/>
            <pc:sldMk cId="3885269780" sldId="377"/>
            <ac:picMk id="3" creationId="{BD66B328-9ED3-42CA-8390-EA1B6C95CBF4}"/>
          </ac:picMkLst>
        </pc:picChg>
      </pc:sldChg>
      <pc:sldChg chg="add del">
        <pc:chgData name="L Kirman QPS" userId="16b47320-1bd3-4c38-ab98-46dc2858cd94" providerId="ADAL" clId="{973D1AAD-0E75-4D9B-9B64-A1EBD6D98089}" dt="2025-09-15T14:58:26.803" v="22" actId="2696"/>
        <pc:sldMkLst>
          <pc:docMk/>
          <pc:sldMk cId="1146049217" sldId="378"/>
        </pc:sldMkLst>
      </pc:sldChg>
      <pc:sldMasterChg chg="del delSldLayout">
        <pc:chgData name="L Kirman QPS" userId="16b47320-1bd3-4c38-ab98-46dc2858cd94" providerId="ADAL" clId="{973D1AAD-0E75-4D9B-9B64-A1EBD6D98089}" dt="2025-09-15T14:59:27.537" v="46" actId="2696"/>
        <pc:sldMasterMkLst>
          <pc:docMk/>
          <pc:sldMasterMk cId="3226339832" sldId="2147483660"/>
        </pc:sldMasterMkLst>
        <pc:sldLayoutChg chg="del">
          <pc:chgData name="L Kirman QPS" userId="16b47320-1bd3-4c38-ab98-46dc2858cd94" providerId="ADAL" clId="{973D1AAD-0E75-4D9B-9B64-A1EBD6D98089}" dt="2025-09-15T14:59:27.520" v="35" actId="2696"/>
          <pc:sldLayoutMkLst>
            <pc:docMk/>
            <pc:sldMasterMk cId="3226339832" sldId="2147483660"/>
            <pc:sldLayoutMk cId="2331590722" sldId="2147483661"/>
          </pc:sldLayoutMkLst>
        </pc:sldLayoutChg>
        <pc:sldLayoutChg chg="del">
          <pc:chgData name="L Kirman QPS" userId="16b47320-1bd3-4c38-ab98-46dc2858cd94" providerId="ADAL" clId="{973D1AAD-0E75-4D9B-9B64-A1EBD6D98089}" dt="2025-09-15T14:59:27.521" v="36" actId="2696"/>
          <pc:sldLayoutMkLst>
            <pc:docMk/>
            <pc:sldMasterMk cId="3226339832" sldId="2147483660"/>
            <pc:sldLayoutMk cId="1832012868" sldId="2147483662"/>
          </pc:sldLayoutMkLst>
        </pc:sldLayoutChg>
        <pc:sldLayoutChg chg="del">
          <pc:chgData name="L Kirman QPS" userId="16b47320-1bd3-4c38-ab98-46dc2858cd94" providerId="ADAL" clId="{973D1AAD-0E75-4D9B-9B64-A1EBD6D98089}" dt="2025-09-15T14:59:27.523" v="37" actId="2696"/>
          <pc:sldLayoutMkLst>
            <pc:docMk/>
            <pc:sldMasterMk cId="3226339832" sldId="2147483660"/>
            <pc:sldLayoutMk cId="3754889821" sldId="2147483663"/>
          </pc:sldLayoutMkLst>
        </pc:sldLayoutChg>
        <pc:sldLayoutChg chg="del">
          <pc:chgData name="L Kirman QPS" userId="16b47320-1bd3-4c38-ab98-46dc2858cd94" providerId="ADAL" clId="{973D1AAD-0E75-4D9B-9B64-A1EBD6D98089}" dt="2025-09-15T14:59:27.524" v="38" actId="2696"/>
          <pc:sldLayoutMkLst>
            <pc:docMk/>
            <pc:sldMasterMk cId="3226339832" sldId="2147483660"/>
            <pc:sldLayoutMk cId="3485604442" sldId="2147483664"/>
          </pc:sldLayoutMkLst>
        </pc:sldLayoutChg>
        <pc:sldLayoutChg chg="del">
          <pc:chgData name="L Kirman QPS" userId="16b47320-1bd3-4c38-ab98-46dc2858cd94" providerId="ADAL" clId="{973D1AAD-0E75-4D9B-9B64-A1EBD6D98089}" dt="2025-09-15T14:59:27.525" v="39" actId="2696"/>
          <pc:sldLayoutMkLst>
            <pc:docMk/>
            <pc:sldMasterMk cId="3226339832" sldId="2147483660"/>
            <pc:sldLayoutMk cId="4092228954" sldId="2147483665"/>
          </pc:sldLayoutMkLst>
        </pc:sldLayoutChg>
        <pc:sldLayoutChg chg="del">
          <pc:chgData name="L Kirman QPS" userId="16b47320-1bd3-4c38-ab98-46dc2858cd94" providerId="ADAL" clId="{973D1AAD-0E75-4D9B-9B64-A1EBD6D98089}" dt="2025-09-15T14:59:27.526" v="40" actId="2696"/>
          <pc:sldLayoutMkLst>
            <pc:docMk/>
            <pc:sldMasterMk cId="3226339832" sldId="2147483660"/>
            <pc:sldLayoutMk cId="1911362585" sldId="2147483666"/>
          </pc:sldLayoutMkLst>
        </pc:sldLayoutChg>
        <pc:sldLayoutChg chg="del">
          <pc:chgData name="L Kirman QPS" userId="16b47320-1bd3-4c38-ab98-46dc2858cd94" providerId="ADAL" clId="{973D1AAD-0E75-4D9B-9B64-A1EBD6D98089}" dt="2025-09-15T14:59:27.527" v="41" actId="2696"/>
          <pc:sldLayoutMkLst>
            <pc:docMk/>
            <pc:sldMasterMk cId="3226339832" sldId="2147483660"/>
            <pc:sldLayoutMk cId="3328706049" sldId="2147483667"/>
          </pc:sldLayoutMkLst>
        </pc:sldLayoutChg>
        <pc:sldLayoutChg chg="del">
          <pc:chgData name="L Kirman QPS" userId="16b47320-1bd3-4c38-ab98-46dc2858cd94" providerId="ADAL" clId="{973D1AAD-0E75-4D9B-9B64-A1EBD6D98089}" dt="2025-09-15T14:59:27.529" v="42" actId="2696"/>
          <pc:sldLayoutMkLst>
            <pc:docMk/>
            <pc:sldMasterMk cId="3226339832" sldId="2147483660"/>
            <pc:sldLayoutMk cId="3670755189" sldId="2147483668"/>
          </pc:sldLayoutMkLst>
        </pc:sldLayoutChg>
        <pc:sldLayoutChg chg="del">
          <pc:chgData name="L Kirman QPS" userId="16b47320-1bd3-4c38-ab98-46dc2858cd94" providerId="ADAL" clId="{973D1AAD-0E75-4D9B-9B64-A1EBD6D98089}" dt="2025-09-15T14:59:27.530" v="43" actId="2696"/>
          <pc:sldLayoutMkLst>
            <pc:docMk/>
            <pc:sldMasterMk cId="3226339832" sldId="2147483660"/>
            <pc:sldLayoutMk cId="3987339136" sldId="2147483669"/>
          </pc:sldLayoutMkLst>
        </pc:sldLayoutChg>
        <pc:sldLayoutChg chg="del">
          <pc:chgData name="L Kirman QPS" userId="16b47320-1bd3-4c38-ab98-46dc2858cd94" providerId="ADAL" clId="{973D1AAD-0E75-4D9B-9B64-A1EBD6D98089}" dt="2025-09-15T14:59:27.531" v="44" actId="2696"/>
          <pc:sldLayoutMkLst>
            <pc:docMk/>
            <pc:sldMasterMk cId="3226339832" sldId="2147483660"/>
            <pc:sldLayoutMk cId="4055119888" sldId="2147483670"/>
          </pc:sldLayoutMkLst>
        </pc:sldLayoutChg>
        <pc:sldLayoutChg chg="del">
          <pc:chgData name="L Kirman QPS" userId="16b47320-1bd3-4c38-ab98-46dc2858cd94" providerId="ADAL" clId="{973D1AAD-0E75-4D9B-9B64-A1EBD6D98089}" dt="2025-09-15T14:59:27.532" v="45" actId="2696"/>
          <pc:sldLayoutMkLst>
            <pc:docMk/>
            <pc:sldMasterMk cId="3226339832" sldId="2147483660"/>
            <pc:sldLayoutMk cId="56140809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0C8BA-F5C8-481C-BC2B-6BE00B03465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7794F-1C19-46F8-A7F0-439351BA6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6E4C516-3CBC-4B2D-9727-71E340AAF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25" y="554038"/>
            <a:ext cx="4918075" cy="2767012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1F3730D-5E79-489B-98B3-121A1DCA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Alison: Continue to introduce key texts in relation to the curriculum of previous slide.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60DC628-33DF-450F-BDC2-7660CBD6E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A4D8FA-5C84-4EF6-9A12-A2FBADBD98E6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2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Explain the EOY expectations for Year 6 and emphasise key points given school context (i.e. handwriting is vital for expected standard and GDS).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7794F-1C19-46F8-A7F0-439351BA6B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2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Explain the EOY expectations for Year 6 and emphasise key points given school context (i.e. handwriting is vital for expected standard and GDS).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7794F-1C19-46F8-A7F0-439351BA6B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7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Explain the EOY expectations for Year 6 and emphasise key points given school context (i.e. handwriting is vital for expected standard and GDS).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7794F-1C19-46F8-A7F0-439351BA6B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8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7794F-1C19-46F8-A7F0-439351BA6B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8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5780-9D6A-49F8-8BCA-D9DD6B745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01EE-37FB-46C5-BB05-5FD51335B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1378-BDE9-4BFF-B6B6-FC29D78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C69EA-BEC7-4BC7-891B-AE4E6B1B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1E7C-BB99-49AA-8415-9860CCC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A04D-E57D-446C-91FE-503F5D67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8DAE-CE09-41CE-8499-51244244D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8D9D-E9D2-449F-8245-F260B8B5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F1319-3BFC-4753-897E-6C668F14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365F-DC11-4BBB-9188-DE0379CA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89780-1EF4-4F86-B406-E16882AA5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59CD1-D134-4857-90D5-6DE49980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357C-D84E-4521-9661-DEBDC330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746E2-6ACD-4DA8-9FB5-4D63EE61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4EAA-149A-4861-937C-9BFF6074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2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7190-8DBE-4E83-B1C1-BC870CC9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7F71-DED4-43DA-B647-408A4A3E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FD514-128F-47B3-AF54-FBD974D2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A4A6-2286-4F77-BC9C-43905598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40CA-EB9F-4080-AD8C-D2A4E47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1C6D-E38D-4BB1-BF29-FF3E8B85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F3105-1478-47E3-8195-C633EFFD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FBF1-0C6D-48F7-807A-028BE8B5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F74B-7BB6-4879-9868-467BAC6B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3B6A-FA58-40BE-A014-D6C7F944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7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16E7-1F14-44D1-A322-374F8B20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85C5-FF92-4941-9972-4E677BD12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11327-C4D8-4BEF-800B-F487B4287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B48AB-E57C-490A-ABDC-6497E40E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32C2F-24F0-4B0A-B124-605D61E2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9760C-F017-427E-B39C-689F58FE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1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C0B1-CA68-4D97-A4D8-ECEAF966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282FF-2192-48C8-BAC7-DE6B8094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1366-2172-4FA1-B1E6-6B96E823D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BBB45-C70B-423D-8A11-70CBB2A37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C27A8-3C91-4B16-8168-D9F99B3E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377D2-E7AC-453C-9609-019AD574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A7583-99FB-4793-B1CF-B3A99DC2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5E5D-883D-4DF7-B1DE-F6D9770E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70C5-7E9A-4530-BE61-DA449F32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DF360-C23A-44FB-A1AD-554B7806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9DDB-4CB7-43D7-B9A6-2D654843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3FEA2-C246-4C4B-8C53-54AB1032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9DE7B-4AFE-48D7-A2E7-AF5EE205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781DC-6F3F-474C-94D5-D21A2215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D6AB-142F-406E-8D1B-975392B1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3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6A3F-B1EC-442B-9197-70112EBB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A754-DCD7-40DC-AB0E-01DD6807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3CAB8-5B70-4F49-AEF5-84EAA63A2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FD2AA-AC86-4BA4-ADAE-03E79D15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06E9D-AA33-4DBA-8294-DBB74191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DB6F7-BCB1-455A-A80A-B10F6BFB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B55A-E0CE-49BD-8776-C8F00465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58B2E-0943-48C9-85A0-F81C0C73D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B9883-7525-4922-9B46-E1209BAB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83210-2F94-4CD4-A8E2-53A7B33D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A7E8B-5C0C-427B-B222-50D8F85E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6737-BC2A-433A-BCAD-F03391F4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C1B87-080B-4204-8365-35D380D2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B5657-CBE7-4A34-B027-131DA9494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6B0B-7EDA-4857-8344-B7A4B2B86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DFDD-4F51-4B0E-BEE5-A37AFD8EDC4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E4306-0527-42CB-B769-4C0E5A50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D3F3-D200-44E1-A644-D151BCD34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F745-5362-4F89-BB36-5A7C6FE7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5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keeping-children-safe/online-safet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ferinternet.org.uk/guide-and-resource/parents-and-carers" TargetMode="External"/><Relationship Id="rId5" Type="http://schemas.openxmlformats.org/officeDocument/2006/relationships/hyperlink" Target="https://www.thinkuknow.co.uk/parents/" TargetMode="External"/><Relationship Id="rId4" Type="http://schemas.openxmlformats.org/officeDocument/2006/relationships/hyperlink" Target="https://www.internetmatters.org/?gclid=EAIaIQobChMIi5mK6q6y-gIVTbDtCh3QOA8hEAAYASAAEgIMIPD_Bw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B580-3CBE-41D3-8682-17BBF2E6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1720" y="2590419"/>
            <a:ext cx="6708559" cy="2642265"/>
          </a:xfrm>
        </p:spPr>
        <p:txBody>
          <a:bodyPr>
            <a:normAutofit/>
          </a:bodyPr>
          <a:lstStyle/>
          <a:p>
            <a:pPr algn="l"/>
            <a:r>
              <a:rPr lang="en-GB" altLang="en-US" sz="5400" dirty="0">
                <a:solidFill>
                  <a:srgbClr val="7030A0"/>
                </a:solidFill>
                <a:latin typeface="Tahoma" panose="020B0604030504040204" pitchFamily="34" charset="0"/>
              </a:rPr>
              <a:t>Year 5</a:t>
            </a:r>
            <a:br>
              <a:rPr lang="en-GB" altLang="en-US" sz="54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en-GB" altLang="en-US" sz="5400" dirty="0">
                <a:solidFill>
                  <a:srgbClr val="7030A0"/>
                </a:solidFill>
                <a:latin typeface="Tahoma" panose="020B0604030504040204" pitchFamily="34" charset="0"/>
              </a:rPr>
              <a:t>Curriculum Evening</a:t>
            </a:r>
            <a:br>
              <a:rPr lang="en-GB" altLang="en-US" sz="54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en-GB" altLang="en-US" sz="3600" dirty="0">
                <a:solidFill>
                  <a:srgbClr val="FFC000"/>
                </a:solidFill>
                <a:latin typeface="Tahoma" panose="020B0604030504040204" pitchFamily="34" charset="0"/>
              </a:rPr>
              <a:t>September 2025</a:t>
            </a:r>
            <a:endParaRPr lang="en-GB" sz="54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016B2-6BDF-4DA0-87D4-5781A72B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96" y="172851"/>
            <a:ext cx="9236351" cy="24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6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904FD-983E-4C5A-9715-CF191A2D6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4" y="223993"/>
            <a:ext cx="1920537" cy="1102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CC81AA-3A30-49F6-9474-E3ABEC4F61A6}"/>
              </a:ext>
            </a:extLst>
          </p:cNvPr>
          <p:cNvSpPr txBox="1">
            <a:spLocks noChangeArrowheads="1"/>
          </p:cNvSpPr>
          <p:nvPr/>
        </p:nvSpPr>
        <p:spPr>
          <a:xfrm>
            <a:off x="560818" y="235938"/>
            <a:ext cx="11020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Online Safety – How can you help?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165FF-7A4E-427A-8872-ABAEAE1E18F5}"/>
              </a:ext>
            </a:extLst>
          </p:cNvPr>
          <p:cNvSpPr txBox="1"/>
          <p:nvPr/>
        </p:nvSpPr>
        <p:spPr>
          <a:xfrm>
            <a:off x="388565" y="1011837"/>
            <a:ext cx="11020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Ensure that children are using child-friendly versions of search engines and YouTube.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Use parental controls and filters.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Have an ‘open access’ policy with any devices. Children should not feel like communication online is a private conversation.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Discuss the impact cyberbullying can have and what it may look like.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Discuss the risks image sharing – photo manipulation.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Report any Online Safety concerns to your child’s class teacher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54330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9354-DDE7-42FC-B11D-9B2299AAA36E}"/>
              </a:ext>
            </a:extLst>
          </p:cNvPr>
          <p:cNvSpPr txBox="1">
            <a:spLocks noChangeArrowheads="1"/>
          </p:cNvSpPr>
          <p:nvPr/>
        </p:nvSpPr>
        <p:spPr>
          <a:xfrm>
            <a:off x="560818" y="235938"/>
            <a:ext cx="11020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Online Safety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Useful websites with support for parents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B328-9ED3-42CA-8390-EA1B6C95C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5" y="223993"/>
            <a:ext cx="1510522" cy="867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57FFD-4EBF-4EF0-A324-1C1831BA2263}"/>
              </a:ext>
            </a:extLst>
          </p:cNvPr>
          <p:cNvSpPr txBox="1"/>
          <p:nvPr/>
        </p:nvSpPr>
        <p:spPr>
          <a:xfrm>
            <a:off x="388565" y="1011837"/>
            <a:ext cx="11020864" cy="531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NSPCC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https://www.nspcc.org.uk/keeping-children-safe/online-safety/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Internet matters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https://www.internetmatters.org/?gclid=EAIaIQobChMIi5mK6q6y-gIVTbDtCh3QOA8hEAAYASAAEgIMIPD_BwE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CEOP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https://www.thinkuknow.co.uk/parents/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Safer Internet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3480" algn="l"/>
              </a:tabLst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https://saferinternet.org.uk/guide-and-resource/parents-and-carers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6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5396-E0BF-4789-A2BE-95C8A807B1AF}"/>
              </a:ext>
            </a:extLst>
          </p:cNvPr>
          <p:cNvSpPr txBox="1">
            <a:spLocks noChangeArrowheads="1"/>
          </p:cNvSpPr>
          <p:nvPr/>
        </p:nvSpPr>
        <p:spPr>
          <a:xfrm>
            <a:off x="163923" y="315759"/>
            <a:ext cx="1185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 can you get involved?</a:t>
            </a:r>
            <a:endParaRPr lang="en-GB" altLang="en-US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C07A4-4432-44F2-8188-55664F93B28B}"/>
              </a:ext>
            </a:extLst>
          </p:cNvPr>
          <p:cNvSpPr txBox="1"/>
          <p:nvPr/>
        </p:nvSpPr>
        <p:spPr>
          <a:xfrm>
            <a:off x="929803" y="1834522"/>
            <a:ext cx="9257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Celebration of Learning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Assembly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with homework </a:t>
            </a:r>
          </a:p>
          <a:p>
            <a:pPr marL="285750" indent="-285750">
              <a:buFontTx/>
              <a:buChar char="-"/>
            </a:pPr>
            <a:endParaRPr lang="en-GB" sz="28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days throughout the year – DT sewing day, etc</a:t>
            </a:r>
          </a:p>
          <a:p>
            <a:pPr marL="285750" indent="-285750">
              <a:buFontTx/>
              <a:buChar char="-"/>
            </a:pPr>
            <a:endParaRPr lang="en-GB" sz="28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readers</a:t>
            </a:r>
          </a:p>
          <a:p>
            <a:pPr marL="285750" indent="-285750">
              <a:buFontTx/>
              <a:buChar char="-"/>
            </a:pPr>
            <a:endParaRPr lang="en-GB" sz="28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PTA events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E986D-C3B6-42C7-A911-C389D103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" y="57341"/>
            <a:ext cx="2800764" cy="11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5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B580-3CBE-41D3-8682-17BBF2E6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1720" y="3429000"/>
            <a:ext cx="6708559" cy="1752766"/>
          </a:xfrm>
        </p:spPr>
        <p:txBody>
          <a:bodyPr>
            <a:noAutofit/>
          </a:bodyPr>
          <a:lstStyle/>
          <a:p>
            <a:br>
              <a:rPr lang="en-GB" altLang="en-US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en-GB" altLang="en-US" dirty="0">
                <a:solidFill>
                  <a:srgbClr val="7030A0"/>
                </a:solidFill>
                <a:latin typeface="Tahoma" panose="020B0604030504040204" pitchFamily="34" charset="0"/>
              </a:rPr>
              <a:t>Questions?</a:t>
            </a:r>
            <a:br>
              <a:rPr lang="en-GB" altLang="en-US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en-GB" altLang="en-US" sz="4400" dirty="0">
                <a:solidFill>
                  <a:schemeClr val="accent4"/>
                </a:solidFill>
                <a:latin typeface="Tahoma" panose="020B0604030504040204" pitchFamily="34" charset="0"/>
              </a:rPr>
              <a:t>Thank you for attending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E8E09-9BA1-4CB7-AF39-A84B5377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96" y="172851"/>
            <a:ext cx="9236351" cy="24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F866-E671-4820-A9BF-1E3AA05F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63" y="825623"/>
            <a:ext cx="7785716" cy="5406501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5 Team</a:t>
            </a:r>
            <a:br>
              <a:rPr lang="en-GB" sz="4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 Kirman– Class Teacher</a:t>
            </a:r>
            <a:b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 Johnson – Teacher on Fridays</a:t>
            </a:r>
            <a:b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 Chambers – Teaching Assistant</a:t>
            </a:r>
            <a:b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 Houghton – Teaching Assistant</a:t>
            </a:r>
            <a:endParaRPr lang="en-GB" sz="4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C7F0C-390D-4BFD-91D9-B3CE3E80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0" y="154110"/>
            <a:ext cx="3756654" cy="16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B580-3CBE-41D3-8682-17BBF2E6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141" y="286744"/>
            <a:ext cx="6708559" cy="768582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Year 5: Curriculum</a:t>
            </a:r>
            <a:endParaRPr lang="en-GB" sz="54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DEF9BC-5850-42BF-94E1-662E64E175FB}"/>
              </a:ext>
            </a:extLst>
          </p:cNvPr>
          <p:cNvSpPr/>
          <p:nvPr/>
        </p:nvSpPr>
        <p:spPr>
          <a:xfrm>
            <a:off x="597763" y="1239280"/>
            <a:ext cx="10996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The children experience a varied curriculum at Quinton.</a:t>
            </a:r>
          </a:p>
          <a:p>
            <a:pPr algn="ctr">
              <a:defRPr/>
            </a:pPr>
            <a:r>
              <a:rPr lang="en-GB" altLang="en-US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An overview of each topic will be uploaded onto the website each half term.</a:t>
            </a:r>
          </a:p>
          <a:p>
            <a:pPr algn="ctr">
              <a:defRPr/>
            </a:pPr>
            <a:r>
              <a:rPr lang="en-GB" altLang="en-US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This will provide you with the curriculum content and objectives that we cover for each subject. </a:t>
            </a:r>
          </a:p>
          <a:p>
            <a:pPr algn="ctr">
              <a:defRPr/>
            </a:pPr>
            <a:r>
              <a:rPr lang="en-GB" altLang="en-US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  </a:t>
            </a:r>
            <a:endParaRPr lang="en-GB" altLang="en-US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The topics in Year 5 are: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AC6ECB-939E-4A89-812B-9845F0B7D6B2}"/>
              </a:ext>
            </a:extLst>
          </p:cNvPr>
          <p:cNvGrpSpPr/>
          <p:nvPr/>
        </p:nvGrpSpPr>
        <p:grpSpPr>
          <a:xfrm>
            <a:off x="242746" y="2728558"/>
            <a:ext cx="11416958" cy="3783994"/>
            <a:chOff x="806114" y="2461982"/>
            <a:chExt cx="10369559" cy="32939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FC67D7-6C80-4A10-AFE1-EC8DF0DB259E}"/>
                </a:ext>
              </a:extLst>
            </p:cNvPr>
            <p:cNvGrpSpPr/>
            <p:nvPr/>
          </p:nvGrpSpPr>
          <p:grpSpPr>
            <a:xfrm>
              <a:off x="806114" y="2810414"/>
              <a:ext cx="10369559" cy="2945500"/>
              <a:chOff x="783682" y="2240692"/>
              <a:chExt cx="10369559" cy="29455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047DD8A-8AC1-4170-A282-600102D8B149}"/>
                  </a:ext>
                </a:extLst>
              </p:cNvPr>
              <p:cNvGrpSpPr/>
              <p:nvPr/>
            </p:nvGrpSpPr>
            <p:grpSpPr>
              <a:xfrm>
                <a:off x="1722522" y="4369874"/>
                <a:ext cx="9146889" cy="816318"/>
                <a:chOff x="1081713" y="4448472"/>
                <a:chExt cx="9146889" cy="81631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888473A-5AB5-405F-A3E3-6A05E5C1F1E9}"/>
                    </a:ext>
                  </a:extLst>
                </p:cNvPr>
                <p:cNvSpPr/>
                <p:nvPr/>
              </p:nvSpPr>
              <p:spPr>
                <a:xfrm>
                  <a:off x="1081713" y="4620277"/>
                  <a:ext cx="1725635" cy="5626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altLang="en-US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</a:rPr>
                    <a:t>The Ancient Maya</a:t>
                  </a:r>
                  <a:endParaRPr lang="en-GB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0C645E3-3CEC-4A20-9EC4-FE53E25D69B7}"/>
                    </a:ext>
                  </a:extLst>
                </p:cNvPr>
                <p:cNvSpPr/>
                <p:nvPr/>
              </p:nvSpPr>
              <p:spPr>
                <a:xfrm>
                  <a:off x="4590902" y="4461040"/>
                  <a:ext cx="1725635" cy="803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Invaders</a:t>
                  </a:r>
                </a:p>
                <a:p>
                  <a:pPr algn="ctr"/>
                  <a:r>
                    <a:rPr lang="en-GB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(Anglo-Saxons and Vikings)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D628C7A-82D7-474B-94B9-20FBE2F1AFF1}"/>
                    </a:ext>
                  </a:extLst>
                </p:cNvPr>
                <p:cNvSpPr/>
                <p:nvPr/>
              </p:nvSpPr>
              <p:spPr>
                <a:xfrm>
                  <a:off x="8522032" y="4448472"/>
                  <a:ext cx="1706570" cy="803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Tahoma" panose="020B0604030504040204" pitchFamily="34" charset="0"/>
                    </a:rPr>
                    <a:t>Text Focus – The fastest boy in the world</a:t>
                  </a:r>
                  <a:endParaRPr lang="en-GB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21D0382-6105-4F80-9A25-D215D7DD474C}"/>
                  </a:ext>
                </a:extLst>
              </p:cNvPr>
              <p:cNvCxnSpPr/>
              <p:nvPr/>
            </p:nvCxnSpPr>
            <p:spPr>
              <a:xfrm>
                <a:off x="783682" y="2240692"/>
                <a:ext cx="4126069" cy="0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F208310-14A5-4447-8FF8-7D6BA1A3C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9751" y="2240692"/>
                <a:ext cx="2918423" cy="0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D3B8E0C-611E-44CD-BE7A-610DC8EE0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8174" y="2240692"/>
                <a:ext cx="3325067" cy="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0A53A6-E4E2-42B7-88F1-203387324F17}"/>
                </a:ext>
              </a:extLst>
            </p:cNvPr>
            <p:cNvSpPr/>
            <p:nvPr/>
          </p:nvSpPr>
          <p:spPr>
            <a:xfrm>
              <a:off x="806114" y="2461982"/>
              <a:ext cx="4126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</a:rPr>
                <a:t>AUTUMN</a:t>
              </a:r>
              <a:endParaRPr lang="en-GB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9365FB-3924-4CB7-8575-99458CFAB1D3}"/>
                </a:ext>
              </a:extLst>
            </p:cNvPr>
            <p:cNvSpPr/>
            <p:nvPr/>
          </p:nvSpPr>
          <p:spPr>
            <a:xfrm>
              <a:off x="4932183" y="2461982"/>
              <a:ext cx="2047594" cy="321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dirty="0">
                  <a:solidFill>
                    <a:schemeClr val="accent4">
                      <a:lumMod val="75000"/>
                    </a:schemeClr>
                  </a:solidFill>
                  <a:latin typeface="Tahoma" panose="020B0604030504040204" pitchFamily="34" charset="0"/>
                </a:rPr>
                <a:t>SPRING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1A9A8E-7E2E-48B6-9E6D-DC07B9F9A3F4}"/>
                </a:ext>
              </a:extLst>
            </p:cNvPr>
            <p:cNvSpPr/>
            <p:nvPr/>
          </p:nvSpPr>
          <p:spPr>
            <a:xfrm>
              <a:off x="8382779" y="2461982"/>
              <a:ext cx="2792894" cy="321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</a:rPr>
                <a:t>SUMMER</a:t>
              </a:r>
              <a:endParaRPr lang="en-GB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94D152D-A6AD-425E-BD33-B8397A90E5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11" y="123324"/>
            <a:ext cx="2774277" cy="1185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8C8F13-E806-42C1-9BF3-2C7BD3791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8259" y="3241317"/>
            <a:ext cx="1367379" cy="20510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83A07-D280-4B17-BF25-791AFB7680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0057" y="3224165"/>
            <a:ext cx="1899936" cy="2269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B6CEB-0CD8-4701-9F84-1DBB0C3B48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5605" y="3241317"/>
            <a:ext cx="2083336" cy="2252570"/>
          </a:xfrm>
          <a:prstGeom prst="rect">
            <a:avLst/>
          </a:prstGeom>
        </p:spPr>
      </p:pic>
      <p:grpSp>
        <p:nvGrpSpPr>
          <p:cNvPr id="18" name="SMARTInkShape-Group145">
            <a:extLst>
              <a:ext uri="{FF2B5EF4-FFF2-40B4-BE49-F238E27FC236}">
                <a16:creationId xmlns:a16="http://schemas.microsoft.com/office/drawing/2014/main" id="{3922EF5F-5B85-4BC9-9CA5-03FC55F1669A}"/>
              </a:ext>
            </a:extLst>
          </p:cNvPr>
          <p:cNvGrpSpPr/>
          <p:nvPr/>
        </p:nvGrpSpPr>
        <p:grpSpPr>
          <a:xfrm>
            <a:off x="19050" y="6007100"/>
            <a:ext cx="39689" cy="57151"/>
            <a:chOff x="19050" y="6007100"/>
            <a:chExt cx="39689" cy="57151"/>
          </a:xfrm>
        </p:grpSpPr>
        <p:sp>
          <p:nvSpPr>
            <p:cNvPr id="4" name="SMARTInkShape-483">
              <a:extLst>
                <a:ext uri="{FF2B5EF4-FFF2-40B4-BE49-F238E27FC236}">
                  <a16:creationId xmlns:a16="http://schemas.microsoft.com/office/drawing/2014/main" id="{ECC8AB11-ED4E-48EB-A9B5-23A6AD5355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050" y="60071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Shape-484">
              <a:extLst>
                <a:ext uri="{FF2B5EF4-FFF2-40B4-BE49-F238E27FC236}">
                  <a16:creationId xmlns:a16="http://schemas.microsoft.com/office/drawing/2014/main" id="{DC7B74F5-1364-430A-8F26-B4BE43BDAB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800" y="606425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SMARTInkShape-Group146">
            <a:extLst>
              <a:ext uri="{FF2B5EF4-FFF2-40B4-BE49-F238E27FC236}">
                <a16:creationId xmlns:a16="http://schemas.microsoft.com/office/drawing/2014/main" id="{2262B4C0-781F-4579-B241-DDA1719EC53C}"/>
              </a:ext>
            </a:extLst>
          </p:cNvPr>
          <p:cNvGrpSpPr/>
          <p:nvPr/>
        </p:nvGrpSpPr>
        <p:grpSpPr>
          <a:xfrm>
            <a:off x="0" y="5759450"/>
            <a:ext cx="47454" cy="654051"/>
            <a:chOff x="0" y="5759450"/>
            <a:chExt cx="47454" cy="654051"/>
          </a:xfrm>
        </p:grpSpPr>
        <p:sp>
          <p:nvSpPr>
            <p:cNvPr id="21" name="SMARTInkShape-485">
              <a:extLst>
                <a:ext uri="{FF2B5EF4-FFF2-40B4-BE49-F238E27FC236}">
                  <a16:creationId xmlns:a16="http://schemas.microsoft.com/office/drawing/2014/main" id="{5F3B4A6B-DFBD-40CA-82E8-C56BF774F1B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9050" y="6076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Shape-486">
              <a:extLst>
                <a:ext uri="{FF2B5EF4-FFF2-40B4-BE49-F238E27FC236}">
                  <a16:creationId xmlns:a16="http://schemas.microsoft.com/office/drawing/2014/main" id="{5DB8FCE6-AB6E-4DE2-AC5F-AD7C8C528A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0" y="6014668"/>
              <a:ext cx="47454" cy="278183"/>
            </a:xfrm>
            <a:custGeom>
              <a:avLst/>
              <a:gdLst/>
              <a:ahLst/>
              <a:cxnLst/>
              <a:rect l="0" t="0" r="0" b="0"/>
              <a:pathLst>
                <a:path w="47454" h="278183">
                  <a:moveTo>
                    <a:pt x="25400" y="62282"/>
                  </a:moveTo>
                  <a:lnTo>
                    <a:pt x="25400" y="62282"/>
                  </a:lnTo>
                  <a:lnTo>
                    <a:pt x="25400" y="55540"/>
                  </a:lnTo>
                  <a:lnTo>
                    <a:pt x="27281" y="50349"/>
                  </a:lnTo>
                  <a:lnTo>
                    <a:pt x="36956" y="38182"/>
                  </a:lnTo>
                  <a:lnTo>
                    <a:pt x="42944" y="3638"/>
                  </a:lnTo>
                  <a:lnTo>
                    <a:pt x="44857" y="609"/>
                  </a:lnTo>
                  <a:lnTo>
                    <a:pt x="46838" y="0"/>
                  </a:lnTo>
                  <a:lnTo>
                    <a:pt x="47453" y="3122"/>
                  </a:lnTo>
                  <a:lnTo>
                    <a:pt x="44948" y="21548"/>
                  </a:lnTo>
                  <a:lnTo>
                    <a:pt x="39737" y="32731"/>
                  </a:lnTo>
                  <a:lnTo>
                    <a:pt x="25766" y="49187"/>
                  </a:lnTo>
                  <a:lnTo>
                    <a:pt x="25400" y="86444"/>
                  </a:lnTo>
                  <a:lnTo>
                    <a:pt x="25400" y="121037"/>
                  </a:lnTo>
                  <a:lnTo>
                    <a:pt x="31162" y="158201"/>
                  </a:lnTo>
                  <a:lnTo>
                    <a:pt x="32404" y="174858"/>
                  </a:lnTo>
                  <a:lnTo>
                    <a:pt x="37705" y="190196"/>
                  </a:lnTo>
                  <a:lnTo>
                    <a:pt x="38100" y="201902"/>
                  </a:lnTo>
                  <a:lnTo>
                    <a:pt x="38100" y="198588"/>
                  </a:lnTo>
                  <a:lnTo>
                    <a:pt x="37394" y="197603"/>
                  </a:lnTo>
                  <a:lnTo>
                    <a:pt x="34729" y="196508"/>
                  </a:lnTo>
                  <a:lnTo>
                    <a:pt x="33074" y="190377"/>
                  </a:lnTo>
                  <a:lnTo>
                    <a:pt x="32012" y="175936"/>
                  </a:lnTo>
                  <a:lnTo>
                    <a:pt x="31219" y="174034"/>
                  </a:lnTo>
                  <a:lnTo>
                    <a:pt x="29985" y="172768"/>
                  </a:lnTo>
                  <a:lnTo>
                    <a:pt x="28457" y="171923"/>
                  </a:lnTo>
                  <a:lnTo>
                    <a:pt x="20229" y="205347"/>
                  </a:lnTo>
                  <a:lnTo>
                    <a:pt x="10384" y="239668"/>
                  </a:lnTo>
                  <a:lnTo>
                    <a:pt x="0" y="27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Shape-487">
              <a:extLst>
                <a:ext uri="{FF2B5EF4-FFF2-40B4-BE49-F238E27FC236}">
                  <a16:creationId xmlns:a16="http://schemas.microsoft.com/office/drawing/2014/main" id="{E14BD52E-51BD-464F-AFCA-2D2C2C8F439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700" y="57721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488">
              <a:extLst>
                <a:ext uri="{FF2B5EF4-FFF2-40B4-BE49-F238E27FC236}">
                  <a16:creationId xmlns:a16="http://schemas.microsoft.com/office/drawing/2014/main" id="{FB829337-26B6-47A6-9BB1-480299A88D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0" y="5759450"/>
              <a:ext cx="19051" cy="304794"/>
            </a:xfrm>
            <a:custGeom>
              <a:avLst/>
              <a:gdLst/>
              <a:ahLst/>
              <a:cxnLst/>
              <a:rect l="0" t="0" r="0" b="0"/>
              <a:pathLst>
                <a:path w="19051" h="304794">
                  <a:moveTo>
                    <a:pt x="19050" y="95250"/>
                  </a:moveTo>
                  <a:lnTo>
                    <a:pt x="19050" y="95250"/>
                  </a:lnTo>
                  <a:lnTo>
                    <a:pt x="12308" y="132331"/>
                  </a:lnTo>
                  <a:lnTo>
                    <a:pt x="7117" y="167469"/>
                  </a:lnTo>
                  <a:lnTo>
                    <a:pt x="3163" y="201432"/>
                  </a:lnTo>
                  <a:lnTo>
                    <a:pt x="937" y="239678"/>
                  </a:lnTo>
                  <a:lnTo>
                    <a:pt x="1689" y="269904"/>
                  </a:lnTo>
                  <a:lnTo>
                    <a:pt x="7399" y="296656"/>
                  </a:lnTo>
                  <a:lnTo>
                    <a:pt x="6344" y="300076"/>
                  </a:lnTo>
                  <a:lnTo>
                    <a:pt x="10" y="304793"/>
                  </a:lnTo>
                  <a:lnTo>
                    <a:pt x="0" y="268658"/>
                  </a:lnTo>
                  <a:lnTo>
                    <a:pt x="0" y="248956"/>
                  </a:lnTo>
                  <a:lnTo>
                    <a:pt x="0" y="223120"/>
                  </a:lnTo>
                  <a:lnTo>
                    <a:pt x="0" y="193197"/>
                  </a:lnTo>
                  <a:lnTo>
                    <a:pt x="0" y="164076"/>
                  </a:lnTo>
                  <a:lnTo>
                    <a:pt x="0" y="135489"/>
                  </a:lnTo>
                  <a:lnTo>
                    <a:pt x="0" y="107259"/>
                  </a:lnTo>
                  <a:lnTo>
                    <a:pt x="0" y="82795"/>
                  </a:lnTo>
                  <a:lnTo>
                    <a:pt x="0" y="60841"/>
                  </a:lnTo>
                  <a:lnTo>
                    <a:pt x="0" y="270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Shape-489">
              <a:extLst>
                <a:ext uri="{FF2B5EF4-FFF2-40B4-BE49-F238E27FC236}">
                  <a16:creationId xmlns:a16="http://schemas.microsoft.com/office/drawing/2014/main" id="{00C63F3F-9F6E-48A9-8D03-199DAE7B039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0" y="64135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Shape-490">
              <a:extLst>
                <a:ext uri="{FF2B5EF4-FFF2-40B4-BE49-F238E27FC236}">
                  <a16:creationId xmlns:a16="http://schemas.microsoft.com/office/drawing/2014/main" id="{C52BE320-DFD9-4C75-B2AE-31558CC7CE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62547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69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72CF77E-31A0-4483-B587-FD3C34F6DD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9394" y="149381"/>
            <a:ext cx="10616883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Reading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85C7FCCB-07E0-46A0-9AE2-727A0AC5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91" y="1187396"/>
            <a:ext cx="10152430" cy="707886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During lessons, the children will have opportunities to read and explore a wide variety of rich literary texts, including:</a:t>
            </a:r>
          </a:p>
        </p:txBody>
      </p:sp>
      <p:sp>
        <p:nvSpPr>
          <p:cNvPr id="3" name="AutoShape 2" descr="Image of Who Let the Gods Out?: the first EPIC adventure in Maz Evans's laugh-out-loud hilarious series">
            <a:extLst>
              <a:ext uri="{FF2B5EF4-FFF2-40B4-BE49-F238E27FC236}">
                <a16:creationId xmlns:a16="http://schemas.microsoft.com/office/drawing/2014/main" id="{378E025C-AB78-4B8C-B0C4-F49993D44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17E61B5-89CB-46CD-96FC-E13B6469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877" y="2877457"/>
            <a:ext cx="1367379" cy="2051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A12DC5-0D8C-493C-AF19-2C709B77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862" y="2556494"/>
            <a:ext cx="1595438" cy="2454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0FABC-A860-48E3-8624-E5C157A18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189" y="4564204"/>
            <a:ext cx="1595438" cy="2144415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3D20E2BF-7157-462F-9449-482C2730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192" y="2025833"/>
            <a:ext cx="4115432" cy="40011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Class Novels: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D5691E-9478-4522-8F4E-1F3E7E203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44" y="2079953"/>
            <a:ext cx="2755383" cy="2074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DC3A1C-780B-4A08-B41C-F8F9AD272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290" y="3523910"/>
            <a:ext cx="2609022" cy="1968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13CA85-9EA6-45E9-A55F-56E3C5B3C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94" y="4562685"/>
            <a:ext cx="3099146" cy="20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087F-0840-4703-ACD8-07B4DC725BA7}"/>
              </a:ext>
            </a:extLst>
          </p:cNvPr>
          <p:cNvSpPr txBox="1">
            <a:spLocks noChangeArrowheads="1"/>
          </p:cNvSpPr>
          <p:nvPr/>
        </p:nvSpPr>
        <p:spPr>
          <a:xfrm>
            <a:off x="3352084" y="23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Timetable</a:t>
            </a:r>
            <a:endParaRPr lang="en-GB" altLang="en-US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C96C8-600D-468C-A3A9-9556AFF9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8" y="1222240"/>
            <a:ext cx="9627704" cy="53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087F-0840-4703-ACD8-07B4DC725BA7}"/>
              </a:ext>
            </a:extLst>
          </p:cNvPr>
          <p:cNvSpPr txBox="1">
            <a:spLocks noChangeArrowheads="1"/>
          </p:cNvSpPr>
          <p:nvPr/>
        </p:nvSpPr>
        <p:spPr>
          <a:xfrm>
            <a:off x="3352084" y="23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Homework Expectations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CC701-BC9A-4AB4-BC55-3FE44C9D247B}"/>
              </a:ext>
            </a:extLst>
          </p:cNvPr>
          <p:cNvSpPr txBox="1"/>
          <p:nvPr/>
        </p:nvSpPr>
        <p:spPr>
          <a:xfrm>
            <a:off x="377389" y="1941733"/>
            <a:ext cx="11020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SPELLING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start of each half-term, your child will receive a Spelling Overview.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overview will include: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All the spelling lists for the half-term.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The spelling focus or pattern for each week.</a:t>
            </a:r>
          </a:p>
          <a:p>
            <a:r>
              <a:rPr lang="en-GB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Weekly Tests: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Spelling tests will take place every Monday in class.</a:t>
            </a:r>
          </a:p>
          <a:p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READING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expect every child to read daily at home. </a:t>
            </a:r>
          </a:p>
          <a:p>
            <a:r>
              <a:rPr lang="en-GB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support your child: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to them read as well as them reading independently. 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your child to record their reading in their reading record at least three times per week.</a:t>
            </a:r>
          </a:p>
          <a:p>
            <a:endParaRPr lang="en-GB" b="1" dirty="0"/>
          </a:p>
          <a:p>
            <a:pPr marL="285750" indent="-285750" algn="ctr">
              <a:buFontTx/>
              <a:buChar char="-"/>
            </a:pPr>
            <a:endParaRPr lang="en-US" dirty="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087F-0840-4703-ACD8-07B4DC725BA7}"/>
              </a:ext>
            </a:extLst>
          </p:cNvPr>
          <p:cNvSpPr txBox="1">
            <a:spLocks noChangeArrowheads="1"/>
          </p:cNvSpPr>
          <p:nvPr/>
        </p:nvSpPr>
        <p:spPr>
          <a:xfrm>
            <a:off x="3352084" y="23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Homework Expectations</a:t>
            </a:r>
            <a:endParaRPr lang="en-GB" altLang="en-US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CC701-BC9A-4AB4-BC55-3FE44C9D247B}"/>
              </a:ext>
            </a:extLst>
          </p:cNvPr>
          <p:cNvSpPr txBox="1"/>
          <p:nvPr/>
        </p:nvSpPr>
        <p:spPr>
          <a:xfrm>
            <a:off x="337632" y="1378938"/>
            <a:ext cx="11020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Mathletics books have been sent home and are due back in each Monday, so that we can check that we have them all before marking on the Wednesday.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questions are to be answered independently by the by the children. If you do need to provide support, then please indicate this next to the question with a star so that we know where the children need further support in school.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who have not completed their Mathletics homework will be able to attend homework club on a Tuesday lunchtime.</a:t>
            </a:r>
          </a:p>
          <a:p>
            <a:endParaRPr lang="en-GB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Instant Recall Facts (KIRFs) practise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child will bring home a KIRF sheet with details of the half-term's maths facts to learn. Please practise these facts with your child. The facts will then be tested in the last week of each half-term.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Tables Rock Stars (Years 3-6)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recommend that your child uses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Numbots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Times Tables Rock Stars regularly to improve their mental maths skills/ times tables skills.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access it using the logon which your child will be given at school.</a:t>
            </a: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4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5396-E0BF-4789-A2BE-95C8A807B1AF}"/>
              </a:ext>
            </a:extLst>
          </p:cNvPr>
          <p:cNvSpPr txBox="1">
            <a:spLocks noChangeArrowheads="1"/>
          </p:cNvSpPr>
          <p:nvPr/>
        </p:nvSpPr>
        <p:spPr>
          <a:xfrm>
            <a:off x="163923" y="315759"/>
            <a:ext cx="1185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Exciting Opportunities</a:t>
            </a:r>
            <a:endParaRPr lang="en-GB" altLang="en-US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C07A4-4432-44F2-8188-55664F93B28B}"/>
              </a:ext>
            </a:extLst>
          </p:cNvPr>
          <p:cNvSpPr txBox="1"/>
          <p:nvPr/>
        </p:nvSpPr>
        <p:spPr>
          <a:xfrm>
            <a:off x="929803" y="1834522"/>
            <a:ext cx="92578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Bikeability</a:t>
            </a: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Geography fieldwork trip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Assembly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 to Shakespeare’s Birthplace (guides for the day)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Rehearsal Room Writing Programme with Royal Shakespeare Company </a:t>
            </a: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800" dirty="0"/>
              <a:t>A programme designed to improve pupils’ writing ability, their enjoyment of writing and their belief in their writing ability).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Maya DT day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Anglo-Saxon and Viking Trip (Spring Term)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E986D-C3B6-42C7-A911-C389D103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" y="57341"/>
            <a:ext cx="2800764" cy="11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7D56-3AFE-4F19-9E1A-31AE0B11DC02}"/>
              </a:ext>
            </a:extLst>
          </p:cNvPr>
          <p:cNvSpPr txBox="1">
            <a:spLocks noChangeArrowheads="1"/>
          </p:cNvSpPr>
          <p:nvPr/>
        </p:nvSpPr>
        <p:spPr>
          <a:xfrm>
            <a:off x="216310" y="235938"/>
            <a:ext cx="113653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Online Safety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508FA-ADD7-434E-8D58-2FC2A364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4" y="223993"/>
            <a:ext cx="1920537" cy="1102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EB9CD-F32E-4CB9-A968-4D5706E47399}"/>
              </a:ext>
            </a:extLst>
          </p:cNvPr>
          <p:cNvSpPr txBox="1"/>
          <p:nvPr/>
        </p:nvSpPr>
        <p:spPr>
          <a:xfrm>
            <a:off x="1013791" y="1709530"/>
            <a:ext cx="10567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vast majority of children in school will be using the internet for some sort of online gaming or social networking.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Gaming apps on phones or tablets often allow children to communicate with each other, and strangers, online.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school staff become aware of children playing games that are not age-appropriate, it is their responsibility to report it as a safeguarding concern.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children at Quinton benefit from a proactive PSHE curriculum, including many lessons about online safety suited to their age group.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71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EF1799558DA4CB42826B23B99D5E4" ma:contentTypeVersion="12" ma:contentTypeDescription="Create a new document." ma:contentTypeScope="" ma:versionID="cf598a35af0c443e170438b1389fd4ac">
  <xsd:schema xmlns:xsd="http://www.w3.org/2001/XMLSchema" xmlns:xs="http://www.w3.org/2001/XMLSchema" xmlns:p="http://schemas.microsoft.com/office/2006/metadata/properties" xmlns:ns3="bb4b6890-c720-4192-9c72-d47962d9f6f1" targetNamespace="http://schemas.microsoft.com/office/2006/metadata/properties" ma:root="true" ma:fieldsID="23805e9fb050b7bc774a293992ab1249" ns3:_="">
    <xsd:import namespace="bb4b6890-c720-4192-9c72-d47962d9f6f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BillingMetadata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b6890-c720-4192-9c72-d47962d9f6f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4b6890-c720-4192-9c72-d47962d9f6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319AE-B88F-4F07-8CDB-E486FE39B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b6890-c720-4192-9c72-d47962d9f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0CA45-1435-41C0-B115-697D2907B4B6}">
  <ds:schemaRefs>
    <ds:schemaRef ds:uri="http://schemas.microsoft.com/office/2006/metadata/properties"/>
    <ds:schemaRef ds:uri="http://purl.org/dc/elements/1.1/"/>
    <ds:schemaRef ds:uri="bb4b6890-c720-4192-9c72-d47962d9f6f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2B9EFB-5C0D-47E4-9366-2ED8F50B7B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884</Words>
  <Application>Microsoft Office PowerPoint</Application>
  <PresentationFormat>Widescreen</PresentationFormat>
  <Paragraphs>105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SassoonPrimaryInfant</vt:lpstr>
      <vt:lpstr>Tahoma</vt:lpstr>
      <vt:lpstr>Times New Roman</vt:lpstr>
      <vt:lpstr>Office Theme</vt:lpstr>
      <vt:lpstr>Year 5 Curriculum Evening September 2025</vt:lpstr>
      <vt:lpstr>Year 5 Team Mrs Kirman– Class Teacher Miss Johnson – Teacher on Fridays   Mrs Chambers – Teaching Assistant Mrs Houghton – Teaching Assistant</vt:lpstr>
      <vt:lpstr>Year 5: Curriculum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 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Curriculum Evening September 2022</dc:title>
  <dc:creator>R Cooper QPS</dc:creator>
  <cp:lastModifiedBy>L Kirman QPS</cp:lastModifiedBy>
  <cp:revision>19</cp:revision>
  <cp:lastPrinted>2025-09-15T15:03:08Z</cp:lastPrinted>
  <dcterms:created xsi:type="dcterms:W3CDTF">2022-09-12T16:07:15Z</dcterms:created>
  <dcterms:modified xsi:type="dcterms:W3CDTF">2025-09-15T20:02:52Z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0x0101000FDEF1799558DA4CB42826B23B99D5E4</vt:lpwstr>
  </property>
</Properties>
</file>